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D2E3-81D8-493D-B79F-8D73F64CCB8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0B09D-48CE-4B7F-8A03-2E26F156BC59}" type="slidenum">
              <a:rPr lang="en-IE" smtClean="0"/>
              <a:t>‹#›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D2E3-81D8-493D-B79F-8D73F64CCB8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09D-48CE-4B7F-8A03-2E26F156BC5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D2E3-81D8-493D-B79F-8D73F64CCB8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09D-48CE-4B7F-8A03-2E26F156BC5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1CD2E3-81D8-493D-B79F-8D73F64CCB8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2A0B09D-48CE-4B7F-8A03-2E26F156BC59}" type="slidenum">
              <a:rPr lang="en-IE" smtClean="0"/>
              <a:t>‹#›</a:t>
            </a:fld>
            <a:endParaRPr lang="en-I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D2E3-81D8-493D-B79F-8D73F64CCB8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09D-48CE-4B7F-8A03-2E26F156BC59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D2E3-81D8-493D-B79F-8D73F64CCB8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09D-48CE-4B7F-8A03-2E26F156BC59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09D-48CE-4B7F-8A03-2E26F156BC59}" type="slidenum">
              <a:rPr lang="en-IE" smtClean="0"/>
              <a:t>‹#›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D2E3-81D8-493D-B79F-8D73F64CCB8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D2E3-81D8-493D-B79F-8D73F64CCB8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09D-48CE-4B7F-8A03-2E26F156BC59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D2E3-81D8-493D-B79F-8D73F64CCB8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B09D-48CE-4B7F-8A03-2E26F156BC5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1CD2E3-81D8-493D-B79F-8D73F64CCB8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A0B09D-48CE-4B7F-8A03-2E26F156BC59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D2E3-81D8-493D-B79F-8D73F64CCB8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0B09D-48CE-4B7F-8A03-2E26F156BC59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1CD2E3-81D8-493D-B79F-8D73F64CCB87}" type="datetimeFigureOut">
              <a:rPr lang="en-IE" smtClean="0"/>
              <a:t>02/09/2014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2A0B09D-48CE-4B7F-8A03-2E26F156BC59}" type="slidenum">
              <a:rPr lang="en-IE" smtClean="0"/>
              <a:t>‹#›</a:t>
            </a:fld>
            <a:endParaRPr lang="en-IE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Why was what he was saying so radical at the time?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The Teaching of Jesus in Context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1796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Remember – Jesus was preaching to </a:t>
            </a:r>
            <a:r>
              <a:rPr lang="en-IE" dirty="0" err="1" smtClean="0"/>
              <a:t>commited</a:t>
            </a:r>
            <a:r>
              <a:rPr lang="en-IE" dirty="0" smtClean="0"/>
              <a:t> Jews. A pretty </a:t>
            </a:r>
            <a:r>
              <a:rPr lang="en-IE" dirty="0" err="1" smtClean="0"/>
              <a:t>hardcore</a:t>
            </a:r>
            <a:r>
              <a:rPr lang="en-IE" dirty="0" smtClean="0"/>
              <a:t> bunch who were very serious about their religious beliefs.</a:t>
            </a:r>
          </a:p>
          <a:p>
            <a:endParaRPr lang="en-IE" dirty="0"/>
          </a:p>
          <a:p>
            <a:r>
              <a:rPr lang="en-IE" dirty="0" smtClean="0"/>
              <a:t>They were all expecting God to send them an almighty Saviour to rescue them from the awful Romans.</a:t>
            </a:r>
          </a:p>
          <a:p>
            <a:r>
              <a:rPr lang="en-IE" dirty="0" smtClean="0"/>
              <a:t>The zealots, Sadducees, Pharisees and Essenes all had different expectations of what this saviour would be like.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8928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It is true that all of these groups believed in the one God.</a:t>
            </a:r>
          </a:p>
          <a:p>
            <a:r>
              <a:rPr lang="en-IE" dirty="0" smtClean="0"/>
              <a:t>But they did differ in</a:t>
            </a:r>
          </a:p>
          <a:p>
            <a:pPr lvl="1"/>
            <a:r>
              <a:rPr lang="en-IE" dirty="0" smtClean="0"/>
              <a:t>In how they viewed scripture and the law.</a:t>
            </a:r>
          </a:p>
          <a:p>
            <a:pPr lvl="1"/>
            <a:r>
              <a:rPr lang="en-IE" dirty="0" smtClean="0"/>
              <a:t>Their beliefs as to why there was suffering in the world</a:t>
            </a:r>
          </a:p>
          <a:p>
            <a:pPr lvl="1"/>
            <a:r>
              <a:rPr lang="en-IE" dirty="0" smtClean="0"/>
              <a:t>Their understanding about God’s direct role in helping the human race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Jewish people at the time  genuinely believed that ‘the end is nigh’ – that the world as they knew it was coming to an end</a:t>
            </a:r>
          </a:p>
          <a:p>
            <a:endParaRPr lang="en-IE" dirty="0"/>
          </a:p>
          <a:p>
            <a:r>
              <a:rPr lang="en-IE" dirty="0" smtClean="0"/>
              <a:t>There had been a long line of Prophets in Judaism who had claimed the end of the world</a:t>
            </a:r>
          </a:p>
          <a:p>
            <a:r>
              <a:rPr lang="en-IE" dirty="0" smtClean="0"/>
              <a:t>These prophets preached that people needed to repent their sins NOW before it was too late.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4938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When somebody calls for immediate repentance this is known as METANOIA (THIS IS AN IMPORTANT WORD TO KNOW).</a:t>
            </a:r>
          </a:p>
          <a:p>
            <a:endParaRPr lang="en-IE" dirty="0"/>
          </a:p>
          <a:p>
            <a:r>
              <a:rPr lang="en-IE" dirty="0" smtClean="0"/>
              <a:t>In his preaching about the Kingdom of God – Jesus also called for </a:t>
            </a:r>
            <a:r>
              <a:rPr lang="en-IE" dirty="0" err="1" smtClean="0"/>
              <a:t>Metanoia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8313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Jesus was a prophet.</a:t>
            </a:r>
          </a:p>
          <a:p>
            <a:r>
              <a:rPr lang="en-IE" dirty="0" smtClean="0"/>
              <a:t>He called for people to turn away from sin and towards God.</a:t>
            </a:r>
          </a:p>
          <a:p>
            <a:r>
              <a:rPr lang="en-IE" dirty="0" smtClean="0"/>
              <a:t>He was well aware of the beliefs of the people he was preaching to.</a:t>
            </a:r>
          </a:p>
          <a:p>
            <a:r>
              <a:rPr lang="en-IE" dirty="0" smtClean="0"/>
              <a:t>He challenged people to change their lives</a:t>
            </a:r>
          </a:p>
          <a:p>
            <a:r>
              <a:rPr lang="en-IE" dirty="0" smtClean="0"/>
              <a:t>His teachings can best be summed up in the phrase The Kingdom of God.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en-IE" dirty="0" smtClean="0"/>
              <a:t>Jesus – The Teacher.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99033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</TotalTime>
  <Words>286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The Teaching of Jesus in Context</vt:lpstr>
      <vt:lpstr>PowerPoint Presentation</vt:lpstr>
      <vt:lpstr>PowerPoint Presentation</vt:lpstr>
      <vt:lpstr>PowerPoint Presentation</vt:lpstr>
      <vt:lpstr>PowerPoint Presentation</vt:lpstr>
      <vt:lpstr>Jesus – The Teacher.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Teaching of Jesus in Context</dc:title>
  <dc:creator>Loreto Teacher</dc:creator>
  <cp:lastModifiedBy>Loreto Teacher</cp:lastModifiedBy>
  <cp:revision>2</cp:revision>
  <dcterms:created xsi:type="dcterms:W3CDTF">2014-09-02T10:45:47Z</dcterms:created>
  <dcterms:modified xsi:type="dcterms:W3CDTF">2014-09-02T10:58:00Z</dcterms:modified>
</cp:coreProperties>
</file>